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2" r:id="rId3"/>
    <p:sldId id="285" r:id="rId4"/>
    <p:sldId id="286" r:id="rId5"/>
    <p:sldId id="287" r:id="rId6"/>
    <p:sldId id="289" r:id="rId7"/>
    <p:sldId id="290" r:id="rId8"/>
    <p:sldId id="291" r:id="rId9"/>
    <p:sldId id="292" r:id="rId10"/>
    <p:sldId id="293" r:id="rId11"/>
  </p:sldIdLst>
  <p:sldSz cx="9144000" cy="5143500" type="screen16x9"/>
  <p:notesSz cx="6858000" cy="9144000"/>
  <p:defaultTextStyle>
    <a:lvl1pPr marL="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396">
          <p15:clr>
            <a:srgbClr val="A4A3A4"/>
          </p15:clr>
        </p15:guide>
        <p15:guide id="2" orient="horz" pos="3072">
          <p15:clr>
            <a:srgbClr val="A4A3A4"/>
          </p15:clr>
        </p15:guide>
        <p15:guide id="3" pos="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181"/>
    <a:srgbClr val="1827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621" autoAdjust="0"/>
  </p:normalViewPr>
  <p:slideViewPr>
    <p:cSldViewPr>
      <p:cViewPr varScale="1">
        <p:scale>
          <a:sx n="90" d="100"/>
          <a:sy n="90" d="100"/>
        </p:scale>
        <p:origin x="756" y="84"/>
      </p:cViewPr>
      <p:guideLst>
        <p:guide orient="horz" pos="396"/>
        <p:guide orient="horz" pos="3072"/>
        <p:guide pos="20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47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793650793650799E-2"/>
          <c:y val="7.1684587813620096E-2"/>
          <c:w val="0.94841269841269804"/>
          <c:h val="0.8397730928795189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Ost</c:v>
                </c:pt>
              </c:strCache>
            </c:strRef>
          </c:tx>
          <c:spPr>
            <a:solidFill>
              <a:srgbClr val="198181">
                <a:alpha val="40392"/>
              </a:srgbClr>
            </a:solid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20,4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C2E-4FD5-BD0D-CA897260BC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27,4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C2E-4FD5-BD0D-CA897260BC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C2E-4FD5-BD0D-CA897260BC3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20,4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2E-4FD5-BD0D-CA897260BC3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Blatt1!$A$2:$A$5</c:f>
              <c:strCache>
                <c:ptCount val="4"/>
                <c:pt idx="0">
                  <c:v>1. Qrtl.</c:v>
                </c:pt>
                <c:pt idx="1">
                  <c:v>2. Qrtl.</c:v>
                </c:pt>
                <c:pt idx="2">
                  <c:v>3. Qrtl.</c:v>
                </c:pt>
                <c:pt idx="3">
                  <c:v>4. Qrtl.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8C2E-4FD5-BD0D-CA897260BC33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198181">
                <a:alpha val="70196"/>
              </a:srgbClr>
            </a:solid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30,6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C2E-4FD5-BD0D-CA897260BC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38,6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C2E-4FD5-BD0D-CA897260BC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34,6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C2E-4FD5-BD0D-CA897260BC3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31,6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C2E-4FD5-BD0D-CA897260BC3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Blatt1!$A$2:$A$5</c:f>
              <c:strCache>
                <c:ptCount val="4"/>
                <c:pt idx="0">
                  <c:v>1. Qrtl.</c:v>
                </c:pt>
                <c:pt idx="1">
                  <c:v>2. Qrtl.</c:v>
                </c:pt>
                <c:pt idx="2">
                  <c:v>3. Qrtl.</c:v>
                </c:pt>
                <c:pt idx="3">
                  <c:v>4. Qrtl.</c:v>
                </c:pt>
              </c:strCache>
            </c:strRef>
          </c:cat>
          <c:val>
            <c:numRef>
              <c:f>Blatt1!$C$2:$C$5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C2E-4FD5-BD0D-CA897260BC33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Nord</c:v>
                </c:pt>
              </c:strCache>
            </c:strRef>
          </c:tx>
          <c:spPr>
            <a:solidFill>
              <a:srgbClr val="198181"/>
            </a:solidFill>
            <a:ln>
              <a:noFill/>
            </a:ln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45,9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C2E-4FD5-BD0D-CA897260BC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46,9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C2E-4FD5-BD0D-CA897260BC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C2E-4FD5-BD0D-CA897260BC3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43,9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C2E-4FD5-BD0D-CA897260BC3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Blatt1!$A$2:$A$5</c:f>
              <c:strCache>
                <c:ptCount val="4"/>
                <c:pt idx="0">
                  <c:v>1. Qrtl.</c:v>
                </c:pt>
                <c:pt idx="1">
                  <c:v>2. Qrtl.</c:v>
                </c:pt>
                <c:pt idx="2">
                  <c:v>3. Qrtl.</c:v>
                </c:pt>
                <c:pt idx="3">
                  <c:v>4. Qrtl.</c:v>
                </c:pt>
              </c:strCache>
            </c:strRef>
          </c:cat>
          <c:val>
            <c:numRef>
              <c:f>Blatt1!$D$2:$D$5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8C2E-4FD5-BD0D-CA897260B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245427984"/>
        <c:axId val="-245416560"/>
      </c:barChart>
      <c:catAx>
        <c:axId val="-24542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182754"/>
            </a:solidFill>
          </a:ln>
        </c:spPr>
        <c:crossAx val="-245416560"/>
        <c:crosses val="autoZero"/>
        <c:auto val="1"/>
        <c:lblAlgn val="ctr"/>
        <c:lblOffset val="100"/>
        <c:noMultiLvlLbl val="1"/>
      </c:catAx>
      <c:valAx>
        <c:axId val="-24541656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-2454279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1904761904761901E-2"/>
          <c:y val="0.10517286145683399"/>
          <c:w val="7.9597706536682897E-2"/>
          <c:h val="0.21594530522394401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>
          <a:solidFill>
            <a:srgbClr val="182754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67D16-25D9-3649-99CD-6B1562D7C392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FFAA4-B84F-1047-A810-0CFE39B60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930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rtlCol="0"/>
          <a:lstStyle>
            <a:lvl1pPr algn="ctr" latinLnBrk="0">
              <a:defRPr lang="de-DE" sz="1200"/>
            </a:lvl1pPr>
            <a:extLst/>
          </a:lstStyle>
          <a:p>
            <a:endParaRPr lang="de-A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de-DE" sz="1200"/>
            </a:lvl1pPr>
            <a:extLst/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de-DE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de-DE"/>
          </a:p>
        </p:txBody>
      </p:sp>
      <p:sp>
        <p:nvSpPr>
          <p:cNvPr id="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de-DE" sz="1200"/>
            </a:lvl1pPr>
            <a:extLst/>
          </a:lstStyle>
          <a:p>
            <a:fld id="{A8ADFD5B-A66C-449C-B6E8-FB716D07777D}" type="datetimeFigureOut">
              <a:rPr lang="en-US"/>
              <a:pPr/>
              <a:t>4/9/2024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24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ToDo</a:t>
            </a:r>
            <a:r>
              <a:rPr lang="en-GB" dirty="0"/>
              <a:t>: Provide installation instructions!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84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22980" y="1265312"/>
            <a:ext cx="6898981" cy="44234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eaLnBrk="1" latinLnBrk="0" hangingPunct="1">
              <a:buNone/>
              <a:defRPr kumimoji="0" lang="de-DE" sz="21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de-AT" dirty="0"/>
              <a:t>Edit master-surtitle</a:t>
            </a:r>
            <a:endParaRPr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68896" y="4587974"/>
            <a:ext cx="5867400" cy="360264"/>
          </a:xfrm>
          <a:prstGeom prst="rect">
            <a:avLst/>
          </a:prstGeom>
        </p:spPr>
        <p:txBody>
          <a:bodyPr anchor="b" anchorCtr="0"/>
          <a:lstStyle>
            <a:lvl1pPr algn="l" eaLnBrk="1" latinLnBrk="0" hangingPunct="1">
              <a:defRPr kumimoji="0" lang="de-DE" sz="1400">
                <a:solidFill>
                  <a:srgbClr val="19818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en-GB" dirty="0"/>
              <a:t>Name Author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22980" y="1707654"/>
            <a:ext cx="6912768" cy="1944216"/>
          </a:xfrm>
          <a:prstGeom prst="rect">
            <a:avLst/>
          </a:prstGeom>
        </p:spPr>
        <p:txBody>
          <a:bodyPr rtlCol="0" anchor="t" anchorCtr="0">
            <a:noAutofit/>
          </a:bodyPr>
          <a:lstStyle>
            <a:lvl1pPr eaLnBrk="1" latinLnBrk="0" hangingPunct="1">
              <a:defRPr kumimoji="0" lang="de-DE" sz="3600" b="1" cap="none" baseline="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r>
              <a:rPr lang="en-US" dirty="0"/>
              <a:t>Click to edit Master title style</a:t>
            </a:r>
            <a:br>
              <a:rPr lang="de-AT" dirty="0"/>
            </a:br>
            <a:r>
              <a:rPr lang="de-AT" dirty="0"/>
              <a:t>over two lines</a:t>
            </a:r>
            <a:endParaRPr dirty="0"/>
          </a:p>
        </p:txBody>
      </p:sp>
      <p:sp>
        <p:nvSpPr>
          <p:cNvPr id="15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09.04.2024</a:t>
            </a:fld>
            <a:endParaRPr lang="de-DE" dirty="0"/>
          </a:p>
        </p:txBody>
      </p:sp>
      <p:sp>
        <p:nvSpPr>
          <p:cNvPr id="16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Grp="1"/>
          </p:cNvSpPr>
          <p:nvPr>
            <p:ph type="title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09.04.2024</a:t>
            </a:fld>
            <a:endParaRPr lang="de-DE" dirty="0"/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en-US" dirty="0"/>
              <a:t>Click to edit Master title style</a:t>
            </a:r>
            <a:br>
              <a:rPr lang="de-AT" dirty="0"/>
            </a:br>
            <a:r>
              <a:rPr lang="de-AT" dirty="0"/>
              <a:t>over </a:t>
            </a:r>
            <a:r>
              <a:rPr lang="de-AT" dirty="0" err="1"/>
              <a:t>two</a:t>
            </a:r>
            <a:r>
              <a:rPr lang="de-AT" dirty="0"/>
              <a:t> </a:t>
            </a:r>
            <a:r>
              <a:rPr lang="de-AT" dirty="0" err="1"/>
              <a:t>lines</a:t>
            </a:r>
            <a:endParaRPr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30115" y="1347614"/>
            <a:ext cx="81534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sz="2400" b="1" i="0">
                <a:solidFill>
                  <a:srgbClr val="182754"/>
                </a:solidFill>
                <a:latin typeface="Calibri"/>
                <a:cs typeface="Calibri"/>
              </a:defRPr>
            </a:lvl1pPr>
            <a:lvl2pPr marL="538163" indent="-261938">
              <a:spcBef>
                <a:spcPts val="300"/>
              </a:spcBef>
              <a:buClr>
                <a:srgbClr val="182754"/>
              </a:buClr>
              <a:buSzPct val="90000"/>
              <a:buFont typeface="Arial"/>
              <a:buChar char="•"/>
              <a:defRPr sz="2400">
                <a:solidFill>
                  <a:srgbClr val="182754"/>
                </a:solidFill>
              </a:defRPr>
            </a:lvl2pPr>
            <a:lvl3pPr marL="806450" indent="-266700">
              <a:spcBef>
                <a:spcPts val="300"/>
              </a:spcBef>
              <a:buClr>
                <a:srgbClr val="182754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182754"/>
                </a:solidFill>
              </a:defRPr>
            </a:lvl3pPr>
            <a:lvl4pPr marL="1076325" indent="-269875">
              <a:spcBef>
                <a:spcPts val="30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8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09.04.2024</a:t>
            </a:fld>
            <a:endParaRPr lang="de-DE" dirty="0"/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/>
          </p:cNvSpPr>
          <p:nvPr>
            <p:ph sz="quarter" idx="17"/>
          </p:nvPr>
        </p:nvSpPr>
        <p:spPr>
          <a:xfrm>
            <a:off x="230115" y="1347614"/>
            <a:ext cx="4053853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 algn="l" rtl="0" eaLnBrk="1" latinLnBrk="0" hangingPunct="1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kumimoji="0" lang="de-DE" sz="2400" b="1" i="0" kern="1200" dirty="0" smtClean="0">
                <a:solidFill>
                  <a:srgbClr val="182754"/>
                </a:solidFill>
                <a:latin typeface="Calibri"/>
                <a:ea typeface="+mn-ea"/>
                <a:cs typeface="Calibri"/>
              </a:defRPr>
            </a:lvl1pPr>
            <a:lvl2pPr marL="538163" indent="-268288" algn="l" rtl="0" eaLnBrk="1" latinLnBrk="0" hangingPunct="1">
              <a:spcBef>
                <a:spcPts val="300"/>
              </a:spcBef>
              <a:buClr>
                <a:srgbClr val="182754"/>
              </a:buClr>
              <a:buSzPct val="90000"/>
              <a:buFont typeface="Arial"/>
              <a:buChar char="•"/>
              <a:defRPr kumimoji="0" lang="de-DE" sz="2400" b="0" i="0" kern="1200" dirty="0" smtClean="0">
                <a:solidFill>
                  <a:srgbClr val="182754"/>
                </a:solidFill>
                <a:latin typeface="Calibri"/>
                <a:ea typeface="+mn-ea"/>
                <a:cs typeface="Calibri"/>
              </a:defRPr>
            </a:lvl2pPr>
            <a:lvl3pPr marL="806450" indent="-268288" algn="l" rtl="0" eaLnBrk="1" latinLnBrk="0" hangingPunct="1">
              <a:spcBef>
                <a:spcPts val="300"/>
              </a:spcBef>
              <a:buClr>
                <a:srgbClr val="182754"/>
              </a:buClr>
              <a:buSzPct val="80000"/>
              <a:buFont typeface="Arial"/>
              <a:buChar char="•"/>
              <a:tabLst/>
              <a:defRPr kumimoji="0" lang="de-DE" sz="2200" b="0" i="0" kern="1200" dirty="0" smtClean="0">
                <a:solidFill>
                  <a:srgbClr val="182754"/>
                </a:solidFill>
                <a:latin typeface="Calibri"/>
                <a:ea typeface="+mn-ea"/>
                <a:cs typeface="Calibri"/>
              </a:defRPr>
            </a:lvl3pPr>
            <a:lvl4pPr marL="1076325" indent="-271463">
              <a:spcBef>
                <a:spcPts val="30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19" name="Rectangle 6"/>
          <p:cNvSpPr>
            <a:spLocks noGrp="1"/>
          </p:cNvSpPr>
          <p:nvPr>
            <p:ph sz="quarter" idx="18"/>
          </p:nvPr>
        </p:nvSpPr>
        <p:spPr>
          <a:xfrm>
            <a:off x="4644008" y="1347614"/>
            <a:ext cx="4053853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sz="2400" b="1" i="0">
                <a:solidFill>
                  <a:srgbClr val="182754"/>
                </a:solidFill>
                <a:latin typeface="Calibri"/>
                <a:cs typeface="Calibri"/>
              </a:defRPr>
            </a:lvl1pPr>
            <a:lvl2pPr marL="538163" indent="-268288">
              <a:spcBef>
                <a:spcPts val="300"/>
              </a:spcBef>
              <a:buClr>
                <a:srgbClr val="182754"/>
              </a:buClr>
              <a:buSzPct val="90000"/>
              <a:buFont typeface="Arial"/>
              <a:buChar char="•"/>
              <a:tabLst/>
              <a:defRPr sz="2400">
                <a:solidFill>
                  <a:srgbClr val="182754"/>
                </a:solidFill>
              </a:defRPr>
            </a:lvl2pPr>
            <a:lvl3pPr marL="806450" indent="-268288">
              <a:spcBef>
                <a:spcPts val="300"/>
              </a:spcBef>
              <a:buClr>
                <a:srgbClr val="182754"/>
              </a:buClr>
              <a:buSzPct val="80000"/>
              <a:buFont typeface="Arial"/>
              <a:buChar char="•"/>
              <a:defRPr sz="2200">
                <a:solidFill>
                  <a:srgbClr val="182754"/>
                </a:solidFill>
              </a:defRPr>
            </a:lvl3pPr>
            <a:lvl4pPr marL="1076325" indent="-271463">
              <a:spcBef>
                <a:spcPts val="30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20" name="Rectangle 1"/>
          <p:cNvSpPr>
            <a:spLocks noGrp="1"/>
          </p:cNvSpPr>
          <p:nvPr>
            <p:ph type="title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09.04.2024</a:t>
            </a:fld>
            <a:endParaRPr lang="de-DE" dirty="0"/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229457" y="1362287"/>
            <a:ext cx="3886200" cy="530352"/>
          </a:xfrm>
          <a:prstGeom prst="rect">
            <a:avLst/>
          </a:prstGeom>
          <a:solidFill>
            <a:srgbClr val="18275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de-DE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644008" y="1362287"/>
            <a:ext cx="3886200" cy="530352"/>
          </a:xfrm>
          <a:prstGeom prst="rect">
            <a:avLst/>
          </a:prstGeom>
          <a:solidFill>
            <a:srgbClr val="198181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de-DE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20" name="Rectangle 6"/>
          <p:cNvSpPr>
            <a:spLocks noGrp="1"/>
          </p:cNvSpPr>
          <p:nvPr>
            <p:ph sz="quarter" idx="17"/>
          </p:nvPr>
        </p:nvSpPr>
        <p:spPr>
          <a:xfrm>
            <a:off x="230115" y="2211710"/>
            <a:ext cx="4053853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sz="2400" b="1" i="0">
                <a:solidFill>
                  <a:srgbClr val="182754"/>
                </a:solidFill>
                <a:latin typeface="Calibri"/>
                <a:cs typeface="Calibri"/>
              </a:defRPr>
            </a:lvl1pPr>
            <a:lvl2pPr marL="538163" indent="-268288">
              <a:spcBef>
                <a:spcPts val="300"/>
              </a:spcBef>
              <a:buClr>
                <a:srgbClr val="182754"/>
              </a:buClr>
              <a:buSzPct val="90000"/>
              <a:buFont typeface="Arial"/>
              <a:buChar char="•"/>
              <a:defRPr sz="2400">
                <a:solidFill>
                  <a:srgbClr val="182754"/>
                </a:solidFill>
              </a:defRPr>
            </a:lvl2pPr>
            <a:lvl3pPr marL="719138" indent="-268288">
              <a:spcBef>
                <a:spcPts val="300"/>
              </a:spcBef>
              <a:buClr>
                <a:srgbClr val="182754"/>
              </a:buClr>
              <a:buSzPct val="80000"/>
              <a:buFont typeface="Arial"/>
              <a:buChar char="•"/>
              <a:defRPr sz="2200">
                <a:solidFill>
                  <a:srgbClr val="182754"/>
                </a:solidFill>
              </a:defRPr>
            </a:lvl3pPr>
            <a:lvl4pPr marL="1076325" indent="-271463">
              <a:spcBef>
                <a:spcPts val="30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21" name="Rectangle 6"/>
          <p:cNvSpPr>
            <a:spLocks noGrp="1"/>
          </p:cNvSpPr>
          <p:nvPr>
            <p:ph sz="quarter" idx="20"/>
          </p:nvPr>
        </p:nvSpPr>
        <p:spPr>
          <a:xfrm>
            <a:off x="4644008" y="2211710"/>
            <a:ext cx="4053853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sz="2400" b="1" i="0">
                <a:solidFill>
                  <a:srgbClr val="182754"/>
                </a:solidFill>
                <a:latin typeface="Calibri"/>
                <a:cs typeface="Calibri"/>
              </a:defRPr>
            </a:lvl1pPr>
            <a:lvl2pPr marL="538163" indent="-268288">
              <a:spcBef>
                <a:spcPts val="300"/>
              </a:spcBef>
              <a:buClr>
                <a:srgbClr val="182754"/>
              </a:buClr>
              <a:buSzPct val="90000"/>
              <a:buFont typeface="Arial"/>
              <a:buChar char="•"/>
              <a:defRPr sz="2400">
                <a:solidFill>
                  <a:srgbClr val="182754"/>
                </a:solidFill>
              </a:defRPr>
            </a:lvl2pPr>
            <a:lvl3pPr marL="806450" indent="-268288">
              <a:spcBef>
                <a:spcPts val="300"/>
              </a:spcBef>
              <a:buClr>
                <a:srgbClr val="182754"/>
              </a:buClr>
              <a:buSzPct val="80000"/>
              <a:buFont typeface="Arial"/>
              <a:buChar char="•"/>
              <a:defRPr sz="2200">
                <a:solidFill>
                  <a:srgbClr val="182754"/>
                </a:solidFill>
              </a:defRPr>
            </a:lvl3pPr>
            <a:lvl4pPr marL="1076325" indent="-271463">
              <a:spcBef>
                <a:spcPts val="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22" name="Rectangle 1"/>
          <p:cNvSpPr>
            <a:spLocks noGrp="1"/>
          </p:cNvSpPr>
          <p:nvPr>
            <p:ph type="title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09.04.2024</a:t>
            </a:fld>
            <a:endParaRPr lang="de-DE" dirty="0"/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3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/>
          </p:cNvSpPr>
          <p:nvPr>
            <p:ph sz="quarter" idx="20"/>
          </p:nvPr>
        </p:nvSpPr>
        <p:spPr>
          <a:xfrm>
            <a:off x="2411760" y="1419622"/>
            <a:ext cx="6286101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sz="2400" b="1" i="0">
                <a:solidFill>
                  <a:srgbClr val="182754"/>
                </a:solidFill>
                <a:latin typeface="Calibri"/>
                <a:cs typeface="Calibri"/>
              </a:defRPr>
            </a:lvl1pPr>
            <a:lvl2pPr marL="538163" indent="-268288">
              <a:spcBef>
                <a:spcPts val="300"/>
              </a:spcBef>
              <a:buClr>
                <a:srgbClr val="182754"/>
              </a:buClr>
              <a:buSzPct val="90000"/>
              <a:buFont typeface="Arial"/>
              <a:buChar char="•"/>
              <a:defRPr sz="2400">
                <a:solidFill>
                  <a:srgbClr val="182754"/>
                </a:solidFill>
              </a:defRPr>
            </a:lvl2pPr>
            <a:lvl3pPr marL="806450" indent="-268288">
              <a:spcBef>
                <a:spcPts val="300"/>
              </a:spcBef>
              <a:buClr>
                <a:srgbClr val="182754"/>
              </a:buClr>
              <a:buSzPct val="80000"/>
              <a:buFont typeface="Arial"/>
              <a:buChar char="•"/>
              <a:defRPr sz="2200">
                <a:solidFill>
                  <a:srgbClr val="182754"/>
                </a:solidFill>
              </a:defRPr>
            </a:lvl3pPr>
            <a:lvl4pPr marL="1076325" indent="-271463">
              <a:spcBef>
                <a:spcPts val="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22263" y="1419622"/>
            <a:ext cx="1945481" cy="2952328"/>
          </a:xfrm>
          <a:prstGeom prst="rect">
            <a:avLst/>
          </a:prstGeom>
          <a:solidFill>
            <a:srgbClr val="198181"/>
          </a:solidFill>
        </p:spPr>
        <p:txBody>
          <a:bodyPr tIns="93600" rtlCol="0" anchor="t" anchorCtr="0"/>
          <a:lstStyle>
            <a:lvl1pPr marL="0" algn="l" eaLnBrk="1" latinLnBrk="0" hangingPunct="1">
              <a:buFontTx/>
              <a:buNone/>
              <a:defRPr kumimoji="0" lang="de-DE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09.04.2024</a:t>
            </a:fld>
            <a:endParaRPr lang="de-DE" dirty="0"/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3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09.04.2024</a:t>
            </a:fld>
            <a:endParaRPr lang="de-DE" dirty="0"/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 hasCustomPrompt="1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sz="2800" baseline="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de-AT" dirty="0"/>
              <a:t>Graphic in layout – full page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575556" y="1328481"/>
            <a:ext cx="7992888" cy="3172964"/>
          </a:xfrm>
          <a:prstGeom prst="rect">
            <a:avLst/>
          </a:prstGeo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de-DE" sz="3200"/>
            </a:lvl1pPr>
            <a:extLst/>
          </a:lstStyle>
          <a:p>
            <a:pPr eaLnBrk="1" latinLnBrk="0" hangingPunct="1"/>
            <a:r>
              <a:rPr lang="en-US"/>
              <a:t>Click icon to add picture</a:t>
            </a:r>
            <a:endParaRPr dirty="0"/>
          </a:p>
        </p:txBody>
      </p:sp>
      <p:sp>
        <p:nvSpPr>
          <p:cNvPr id="10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09.04.2024</a:t>
            </a:fld>
            <a:endParaRPr lang="de-DE" dirty="0"/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 hasCustomPrompt="1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de-AT" dirty="0"/>
              <a:t>Graphic in layout – half page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4644008" y="1347614"/>
            <a:ext cx="4104456" cy="3131824"/>
          </a:xfrm>
          <a:prstGeom prst="rect">
            <a:avLst/>
          </a:prstGeo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de-DE" sz="3200"/>
            </a:lvl1pPr>
            <a:extLst/>
          </a:lstStyle>
          <a:p>
            <a:pPr eaLnBrk="1" latinLnBrk="0" hangingPunct="1"/>
            <a:r>
              <a:rPr lang="en-US"/>
              <a:t>Click icon to add picture</a:t>
            </a:r>
            <a:endParaRPr dirty="0"/>
          </a:p>
        </p:txBody>
      </p:sp>
      <p:sp>
        <p:nvSpPr>
          <p:cNvPr id="10" name="Rectangle 6"/>
          <p:cNvSpPr>
            <a:spLocks noGrp="1"/>
          </p:cNvSpPr>
          <p:nvPr>
            <p:ph sz="quarter" idx="17"/>
          </p:nvPr>
        </p:nvSpPr>
        <p:spPr>
          <a:xfrm>
            <a:off x="230115" y="1347614"/>
            <a:ext cx="4053853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spcBef>
                <a:spcPts val="300"/>
              </a:spcBef>
              <a:buClr>
                <a:srgbClr val="182754"/>
              </a:buClr>
              <a:buSzPct val="100000"/>
              <a:buFont typeface="Arial" panose="020B0604020202020204" pitchFamily="34" charset="0"/>
              <a:buChar char="•"/>
              <a:defRPr sz="2400" b="1" i="0">
                <a:solidFill>
                  <a:srgbClr val="182754"/>
                </a:solidFill>
                <a:latin typeface="Calibri"/>
                <a:cs typeface="Calibri"/>
              </a:defRPr>
            </a:lvl1pPr>
            <a:lvl2pPr marL="538163" indent="-268288">
              <a:spcBef>
                <a:spcPts val="300"/>
              </a:spcBef>
              <a:buClr>
                <a:srgbClr val="182754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rgbClr val="182754"/>
                </a:solidFill>
              </a:defRPr>
            </a:lvl2pPr>
            <a:lvl3pPr marL="810000" indent="-269875">
              <a:spcBef>
                <a:spcPts val="300"/>
              </a:spcBef>
              <a:buClr>
                <a:srgbClr val="182754"/>
              </a:buClr>
              <a:buSzPct val="80000"/>
              <a:buFont typeface="Arial"/>
              <a:buChar char="•"/>
              <a:defRPr sz="2200">
                <a:solidFill>
                  <a:srgbClr val="182754"/>
                </a:solidFill>
              </a:defRPr>
            </a:lvl3pPr>
            <a:lvl4pPr marL="1080000" indent="-270000">
              <a:spcBef>
                <a:spcPts val="300"/>
              </a:spcBef>
              <a:buClr>
                <a:srgbClr val="182754"/>
              </a:buClr>
              <a:buSzPct val="70000"/>
              <a:buFont typeface="Arial"/>
              <a:buChar char="•"/>
              <a:defRPr>
                <a:solidFill>
                  <a:srgbClr val="182754"/>
                </a:solidFill>
              </a:defRPr>
            </a:lvl4pPr>
            <a:lvl5pPr marL="0" indent="205200">
              <a:spcBef>
                <a:spcPts val="0"/>
              </a:spcBef>
              <a:buClrTx/>
              <a:buFont typeface="Arial"/>
              <a:buChar char="•"/>
              <a:defRPr>
                <a:solidFill>
                  <a:srgbClr val="182754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11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09.04.2024</a:t>
            </a:fld>
            <a:endParaRPr lang="de-DE"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  <p:extLst>
      <p:ext uri="{BB962C8B-B14F-4D97-AF65-F5344CB8AC3E}">
        <p14:creationId xmlns:p14="http://schemas.microsoft.com/office/powerpoint/2010/main" val="93501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 hasCustomPrompt="1"/>
          </p:nvPr>
        </p:nvSpPr>
        <p:spPr>
          <a:xfrm>
            <a:off x="222980" y="223368"/>
            <a:ext cx="8153400" cy="93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98181"/>
                </a:solidFill>
              </a:defRPr>
            </a:lvl1pPr>
            <a:extLst/>
          </a:lstStyle>
          <a:p>
            <a:pPr eaLnBrk="1" latinLnBrk="0" hangingPunct="1"/>
            <a:r>
              <a:rPr lang="de-AT" dirty="0"/>
              <a:t>Graphic/photo – whole page</a:t>
            </a:r>
            <a:endParaRPr dirty="0"/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1331640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Date Placeholder 27"/>
          <p:cNvSpPr txBox="1">
            <a:spLocks/>
          </p:cNvSpPr>
          <p:nvPr userDrawn="1"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09.04.2024</a:t>
            </a:fld>
            <a:endParaRPr lang="de-D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-6902" y="1275606"/>
            <a:ext cx="9150901" cy="3867894"/>
          </a:xfrm>
          <a:prstGeom prst="rect">
            <a:avLst/>
          </a:prstGeo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de-DE" sz="3200"/>
            </a:lvl1pPr>
            <a:extLst/>
          </a:lstStyle>
          <a:p>
            <a:pPr eaLnBrk="1" latinLnBrk="0" hangingPunct="1"/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66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7"/>
          <p:cNvSpPr txBox="1">
            <a:spLocks/>
          </p:cNvSpPr>
          <p:nvPr/>
        </p:nvSpPr>
        <p:spPr>
          <a:xfrm>
            <a:off x="230114" y="4617425"/>
            <a:ext cx="1245542" cy="33081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0" algn="l" rtl="0" eaLnBrk="1" latinLnBrk="0" hangingPunct="1">
              <a:defRPr kumimoji="0" lang="de-DE" sz="1400" kern="1200" spc="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047E157E-8DCB-4F70-A0AF-5EB586A91DD4}" type="datetime1">
              <a:rPr lang="de-DE" smtClean="0"/>
              <a:pPr/>
              <a:t>09.04.2024</a:t>
            </a:fld>
            <a:endParaRPr lang="de-DE" dirty="0"/>
          </a:p>
        </p:txBody>
      </p:sp>
      <p:sp>
        <p:nvSpPr>
          <p:cNvPr id="18" name="Footer Placeholder 16"/>
          <p:cNvSpPr txBox="1">
            <a:spLocks/>
          </p:cNvSpPr>
          <p:nvPr/>
        </p:nvSpPr>
        <p:spPr>
          <a:xfrm>
            <a:off x="1367624" y="4587974"/>
            <a:ext cx="5867400" cy="360264"/>
          </a:xfrm>
          <a:prstGeom prst="rect">
            <a:avLst/>
          </a:prstGeom>
        </p:spPr>
        <p:txBody>
          <a:bodyPr vert="horz" anchor="b" anchorCtr="0"/>
          <a:lstStyle>
            <a:lvl1pPr marL="0" algn="l" rtl="0" eaLnBrk="1" latinLnBrk="0" hangingPunct="1">
              <a:defRPr kumimoji="0" lang="de-DE" sz="1400" kern="1200">
                <a:solidFill>
                  <a:srgbClr val="198181"/>
                </a:solidFill>
                <a:latin typeface="Calibri"/>
                <a:ea typeface="+mn-ea"/>
                <a:cs typeface="Calibri"/>
              </a:defRPr>
            </a:lvl1pPr>
            <a:lvl2pPr marL="457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/>
              <a:t>Page </a:t>
            </a:r>
            <a:fld id="{ACD0B604-2420-244D-AE3D-AD02D28E1E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Rectangle 7"/>
          <p:cNvSpPr/>
          <p:nvPr/>
        </p:nvSpPr>
        <p:spPr>
          <a:xfrm>
            <a:off x="1254764" y="4786538"/>
            <a:ext cx="45720" cy="45720"/>
          </a:xfrm>
          <a:prstGeom prst="rect">
            <a:avLst/>
          </a:prstGeom>
          <a:solidFill>
            <a:srgbClr val="19818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2" r:id="rId3"/>
    <p:sldLayoutId id="2147483653" r:id="rId4"/>
    <p:sldLayoutId id="2147483656" r:id="rId5"/>
    <p:sldLayoutId id="2147483654" r:id="rId6"/>
    <p:sldLayoutId id="2147483655" r:id="rId7"/>
    <p:sldLayoutId id="2147483660" r:id="rId8"/>
    <p:sldLayoutId id="2147483659" r:id="rId9"/>
    <p:sldLayoutId id="2147483657" r:id="rId10"/>
  </p:sldLayoutIdLst>
  <p:txStyles>
    <p:titleStyle>
      <a:lvl1pPr algn="l" rtl="0" eaLnBrk="1" latinLnBrk="0" hangingPunct="1">
        <a:spcBef>
          <a:spcPct val="0"/>
        </a:spcBef>
        <a:buNone/>
        <a:defRPr kumimoji="0" lang="de-DE" sz="4200" b="1" kern="1200">
          <a:solidFill>
            <a:schemeClr val="tx2"/>
          </a:solidFill>
          <a:latin typeface="Calibri"/>
          <a:ea typeface="+mj-ea"/>
          <a:cs typeface="Calibri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de-DE" sz="2900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de-DE" sz="2600" kern="1200">
          <a:solidFill>
            <a:schemeClr val="tx1"/>
          </a:solidFill>
          <a:latin typeface="Calibri"/>
          <a:ea typeface="+mn-ea"/>
          <a:cs typeface="Calibri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de-DE" sz="2300" kern="1200">
          <a:solidFill>
            <a:schemeClr val="tx1"/>
          </a:solidFill>
          <a:latin typeface="Calibri"/>
          <a:ea typeface="+mn-ea"/>
          <a:cs typeface="Calibri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de-DE"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de-DE"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de-DE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de-DE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de-DE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de-DE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10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rgbClr val="19818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de-DE"/>
          </a:p>
        </p:txBody>
      </p:sp>
      <p:sp>
        <p:nvSpPr>
          <p:cNvPr id="3" name="Shape 2"/>
          <p:cNvSpPr txBox="1">
            <a:spLocks noChangeArrowheads="1"/>
          </p:cNvSpPr>
          <p:nvPr/>
        </p:nvSpPr>
        <p:spPr>
          <a:xfrm>
            <a:off x="685800" y="285750"/>
            <a:ext cx="7772400" cy="838200"/>
          </a:xfrm>
          <a:prstGeom prst="rect">
            <a:avLst/>
          </a:prstGeom>
        </p:spPr>
        <p:txBody>
          <a:bodyPr>
            <a:normAutofit fontScale="98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r>
              <a:rPr kumimoji="0" lang="de-DE" sz="2041" b="0" i="0" u="none" strike="noStrike" kern="1200" cap="none" spc="0" normalizeH="0" baseline="0" dirty="0">
                <a:ln>
                  <a:noFill/>
                </a:ln>
                <a:solidFill>
                  <a:srgbClr val="182754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Widescreen </a:t>
            </a:r>
            <a:r>
              <a:rPr lang="de-DE" sz="2041" dirty="0">
                <a:solidFill>
                  <a:srgbClr val="182754"/>
                </a:solidFill>
                <a:latin typeface="Calibri"/>
                <a:ea typeface="+mj-ea"/>
                <a:cs typeface="Calibri"/>
              </a:rPr>
              <a:t>T</a:t>
            </a:r>
            <a:r>
              <a:rPr kumimoji="0" lang="de-DE" sz="2041" b="0" i="0" u="none" strike="noStrike" kern="1200" cap="none" spc="0" normalizeH="0" baseline="0" dirty="0">
                <a:ln>
                  <a:noFill/>
                </a:ln>
                <a:solidFill>
                  <a:srgbClr val="182754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est (16:9)</a:t>
            </a:r>
            <a:endParaRPr kumimoji="0" lang="de-DE" sz="4898" b="0" i="0" u="none" strike="noStrike" kern="1200" cap="none" spc="0" normalizeH="0" baseline="0" dirty="0">
              <a:ln>
                <a:noFill/>
              </a:ln>
              <a:solidFill>
                <a:srgbClr val="182754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1143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rgbClr val="19818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001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rgbClr val="19818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478029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19818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276600" y="1352550"/>
            <a:ext cx="2590800" cy="2588406"/>
          </a:xfrm>
          <a:prstGeom prst="ellipse">
            <a:avLst/>
          </a:prstGeom>
          <a:noFill/>
          <a:ln w="28575" cap="flat" cmpd="sng" algn="ctr">
            <a:solidFill>
              <a:srgbClr val="1981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198181"/>
                </a:solidFill>
                <a:latin typeface="Calibri"/>
                <a:cs typeface="Calibri"/>
              </a:rPr>
              <a:t>Test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err="1">
                <a:solidFill>
                  <a:srgbClr val="198181"/>
                </a:solidFill>
                <a:latin typeface="Calibri"/>
                <a:cs typeface="Calibri"/>
              </a:rPr>
              <a:t>Aspect</a:t>
            </a:r>
            <a:r>
              <a:rPr lang="de-DE" b="1" dirty="0">
                <a:solidFill>
                  <a:srgbClr val="198181"/>
                </a:solidFill>
                <a:latin typeface="Calibri"/>
                <a:cs typeface="Calibri"/>
              </a:rPr>
              <a:t> Ratio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050" dirty="0">
              <a:solidFill>
                <a:srgbClr val="198181"/>
              </a:solidFill>
              <a:latin typeface="Calibri"/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198181"/>
                </a:solidFill>
                <a:latin typeface="Calibri"/>
                <a:cs typeface="Calibri"/>
              </a:rPr>
              <a:t>(Should be displayed as a circle)</a:t>
            </a:r>
            <a:endParaRPr lang="de-DE" sz="1400" dirty="0">
              <a:solidFill>
                <a:srgbClr val="198181"/>
              </a:solidFill>
              <a:latin typeface="Calibri"/>
              <a:cs typeface="Calibri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" y="4780299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de-DE" sz="1000" b="1">
                <a:solidFill>
                  <a:srgbClr val="198181"/>
                </a:solidFill>
                <a:latin typeface="Calibri"/>
                <a:cs typeface="Calibri"/>
              </a:rPr>
              <a:t>16x9</a:t>
            </a:r>
            <a:endParaRPr lang="de-DE" sz="1000">
              <a:solidFill>
                <a:srgbClr val="198181"/>
              </a:solidFill>
              <a:latin typeface="Calibri"/>
              <a:cs typeface="Calibri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143000" y="4399651"/>
            <a:ext cx="6858000" cy="0"/>
          </a:xfrm>
          <a:prstGeom prst="line">
            <a:avLst/>
          </a:prstGeom>
          <a:noFill/>
          <a:ln w="28575" cap="flat" cmpd="sng" algn="ctr">
            <a:solidFill>
              <a:srgbClr val="19818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71600" y="4399651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198181"/>
                </a:solidFill>
                <a:latin typeface="Calibri"/>
                <a:cs typeface="Calibri"/>
              </a:rPr>
              <a:t>4x3</a:t>
            </a:r>
            <a:endParaRPr lang="de-DE" sz="1000" dirty="0">
              <a:solidFill>
                <a:srgbClr val="19818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95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Hierarchy Structures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Non-hierarchy level</a:t>
            </a:r>
          </a:p>
          <a:p>
            <a:pPr marL="0" indent="0">
              <a:buNone/>
            </a:pPr>
            <a:endParaRPr lang="de-AT" dirty="0"/>
          </a:p>
          <a:p>
            <a:r>
              <a:rPr lang="en-GB" dirty="0"/>
              <a:t>First level</a:t>
            </a:r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/>
              <a:t>4th </a:t>
            </a:r>
            <a:r>
              <a:rPr lang="de-AT" dirty="0" err="1"/>
              <a:t>level</a:t>
            </a:r>
            <a:endParaRPr lang="de-AT" dirty="0"/>
          </a:p>
          <a:p>
            <a:pPr marL="0" indent="0">
              <a:buNone/>
            </a:pPr>
            <a:endParaRPr lang="en-GB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3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3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1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20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Diagram</a:t>
            </a:r>
            <a:endParaRPr lang="de-DE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760164"/>
              </p:ext>
            </p:extLst>
          </p:nvPr>
        </p:nvGraphicFramePr>
        <p:xfrm>
          <a:off x="467544" y="1275606"/>
          <a:ext cx="6112768" cy="311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63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Bildplatzhalter 3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0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Bildplatzhalter 7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7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Bildplatzhalter 4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365311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6-02-19 DPE PPT Vorlage-WINDOW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7BFFC591-BCD1-42D7-BE24-959DF6858837}" vid="{8E6467AD-EDFA-48A5-99A3-44BA5F42FC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DPE pptx V2.2</Template>
  <TotalTime>1530</TotalTime>
  <Words>53</Words>
  <Application>Microsoft Office PowerPoint</Application>
  <PresentationFormat>On-screen Show (16:9)</PresentationFormat>
  <Paragraphs>30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Tw Cen MT</vt:lpstr>
      <vt:lpstr>Wingdings</vt:lpstr>
      <vt:lpstr>Wingdings 2</vt:lpstr>
      <vt:lpstr>2016-02-19 DPE PPT Vorlage-WINDOWS</vt:lpstr>
      <vt:lpstr>PowerPoint Presentation</vt:lpstr>
      <vt:lpstr>Hierarchy Structures</vt:lpstr>
      <vt:lpstr>PowerPoint Presentation</vt:lpstr>
      <vt:lpstr>PowerPoint Presentation</vt:lpstr>
      <vt:lpstr>PowerPoint Presentation</vt:lpstr>
      <vt:lpstr>Example with Diagram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Cernetchi</dc:creator>
  <cp:lastModifiedBy>Anna Cernetchi</cp:lastModifiedBy>
  <cp:revision>9</cp:revision>
  <dcterms:created xsi:type="dcterms:W3CDTF">2024-03-04T09:56:32Z</dcterms:created>
  <dcterms:modified xsi:type="dcterms:W3CDTF">2024-04-09T13:13:08Z</dcterms:modified>
</cp:coreProperties>
</file>